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58" r:id="rId4"/>
    <p:sldId id="259" r:id="rId5"/>
    <p:sldId id="261" r:id="rId6"/>
    <p:sldId id="268" r:id="rId7"/>
    <p:sldId id="269" r:id="rId8"/>
    <p:sldId id="266" r:id="rId9"/>
    <p:sldId id="274" r:id="rId10"/>
    <p:sldId id="271" r:id="rId11"/>
    <p:sldId id="272" r:id="rId12"/>
    <p:sldId id="273" r:id="rId13"/>
    <p:sldId id="270" r:id="rId14"/>
    <p:sldId id="276" r:id="rId15"/>
    <p:sldId id="267" r:id="rId16"/>
    <p:sldId id="277" r:id="rId17"/>
    <p:sldId id="265" r:id="rId18"/>
    <p:sldId id="26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89437" autoAdjust="0"/>
  </p:normalViewPr>
  <p:slideViewPr>
    <p:cSldViewPr snapToGrid="0">
      <p:cViewPr varScale="1">
        <p:scale>
          <a:sx n="86" d="100"/>
          <a:sy n="86" d="100"/>
        </p:scale>
        <p:origin x="75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20/11/2024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8BB6A8-8BAD-0E55-9E32-C4C8F8363189}"/>
              </a:ext>
            </a:extLst>
          </p:cNvPr>
          <p:cNvSpPr txBox="1"/>
          <p:nvPr userDrawn="1"/>
        </p:nvSpPr>
        <p:spPr>
          <a:xfrm rot="21193628">
            <a:off x="7993965" y="3468069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coreconf-web.graystone-ee542c83.westeurope.azurecontainerapps.io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No necesitas AKS! Container Apps está aquí!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Container Apps vs… Azure Container </a:t>
            </a:r>
            <a:r>
              <a:rPr lang="es-ES" dirty="0" err="1"/>
              <a:t>Instances</a:t>
            </a:r>
            <a:endParaRPr lang="es-E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31492" y="1180925"/>
            <a:ext cx="11329016" cy="53060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Ideales</a:t>
            </a:r>
            <a:r>
              <a:rPr lang="en-US" sz="3200" dirty="0"/>
              <a:t> para </a:t>
            </a:r>
            <a:r>
              <a:rPr lang="en-US" sz="3200" dirty="0" err="1"/>
              <a:t>poner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marcha</a:t>
            </a:r>
            <a:r>
              <a:rPr lang="en-US" sz="3200" dirty="0"/>
              <a:t> un </a:t>
            </a:r>
            <a:r>
              <a:rPr lang="en-US" sz="3200" dirty="0" err="1"/>
              <a:t>contenedor</a:t>
            </a:r>
            <a:r>
              <a:rPr lang="en-US" sz="3200" dirty="0"/>
              <a:t> de forma </a:t>
            </a:r>
            <a:r>
              <a:rPr lang="en-US" sz="3200" dirty="0" err="1"/>
              <a:t>rápida</a:t>
            </a:r>
            <a:r>
              <a:rPr lang="en-US" sz="3200" dirty="0"/>
              <a:t> y </a:t>
            </a:r>
            <a:r>
              <a:rPr lang="en-US" sz="3200" dirty="0" err="1"/>
              <a:t>sencilla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Ideales</a:t>
            </a:r>
            <a:r>
              <a:rPr lang="en-US" sz="3200" dirty="0"/>
              <a:t> para </a:t>
            </a:r>
            <a:r>
              <a:rPr lang="en-US" sz="3200" dirty="0" err="1"/>
              <a:t>pruebas</a:t>
            </a:r>
            <a:r>
              <a:rPr lang="en-US" sz="3200" dirty="0"/>
              <a:t>/tests</a:t>
            </a:r>
          </a:p>
          <a:p>
            <a:endParaRPr lang="en-US" sz="3200" dirty="0"/>
          </a:p>
          <a:p>
            <a:r>
              <a:rPr lang="en-US" sz="3200" dirty="0"/>
              <a:t>No </a:t>
            </a:r>
            <a:r>
              <a:rPr lang="en-US" sz="3200" dirty="0" err="1"/>
              <a:t>soportan</a:t>
            </a:r>
            <a:r>
              <a:rPr lang="en-US" sz="3200" dirty="0"/>
              <a:t> </a:t>
            </a:r>
            <a:r>
              <a:rPr lang="en-US" sz="3200" dirty="0" err="1"/>
              <a:t>escalado</a:t>
            </a:r>
            <a:r>
              <a:rPr lang="en-US" sz="3200" dirty="0"/>
              <a:t>, load balancing, </a:t>
            </a:r>
            <a:r>
              <a:rPr lang="en-US" sz="3200" dirty="0" err="1"/>
              <a:t>certificados</a:t>
            </a:r>
            <a:r>
              <a:rPr lang="en-US" sz="3200" dirty="0"/>
              <a:t>,…</a:t>
            </a:r>
          </a:p>
          <a:p>
            <a:endParaRPr lang="en-US" sz="3200" dirty="0"/>
          </a:p>
          <a:p>
            <a:r>
              <a:rPr lang="en-US" sz="3200" dirty="0" err="1"/>
              <a:t>Ideales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i="1" dirty="0"/>
              <a:t>building blocks</a:t>
            </a:r>
            <a:r>
              <a:rPr lang="en-US" sz="3200" dirty="0"/>
              <a:t> para </a:t>
            </a:r>
            <a:r>
              <a:rPr lang="en-US" sz="3200" dirty="0" err="1"/>
              <a:t>escenarios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complejos</a:t>
            </a:r>
            <a:r>
              <a:rPr lang="en-US" sz="3200" dirty="0"/>
              <a:t> (</a:t>
            </a:r>
            <a:r>
              <a:rPr lang="en-US" sz="3200" dirty="0" err="1"/>
              <a:t>p.ej</a:t>
            </a:r>
            <a:r>
              <a:rPr lang="en-US" sz="3200" dirty="0"/>
              <a:t>. </a:t>
            </a:r>
            <a:r>
              <a:rPr lang="en-US" sz="3200" dirty="0" err="1"/>
              <a:t>Nodos</a:t>
            </a:r>
            <a:r>
              <a:rPr lang="en-US" sz="3200" dirty="0"/>
              <a:t> </a:t>
            </a:r>
            <a:r>
              <a:rPr lang="en-US" sz="3200" dirty="0" err="1"/>
              <a:t>virtuales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AKS)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501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Container Apps vs… Azure </a:t>
            </a:r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19100" y="1317653"/>
            <a:ext cx="11353799" cy="422269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Servicio</a:t>
            </a:r>
            <a:r>
              <a:rPr lang="en-US" sz="3200" dirty="0"/>
              <a:t> PaaS que </a:t>
            </a:r>
            <a:r>
              <a:rPr lang="en-US" sz="3200" dirty="0" err="1"/>
              <a:t>ofrece</a:t>
            </a:r>
            <a:r>
              <a:rPr lang="en-US" sz="3200" dirty="0"/>
              <a:t> un Kubernetes </a:t>
            </a:r>
            <a:r>
              <a:rPr lang="en-US" sz="3200" dirty="0" err="1"/>
              <a:t>manejado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Ideales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aquellos</a:t>
            </a:r>
            <a:r>
              <a:rPr lang="en-US" sz="3200" dirty="0"/>
              <a:t> </a:t>
            </a:r>
            <a:r>
              <a:rPr lang="en-US" sz="3200" dirty="0" err="1"/>
              <a:t>escenarios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que sea </a:t>
            </a:r>
            <a:r>
              <a:rPr lang="en-US" sz="3200" dirty="0" err="1"/>
              <a:t>necesario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uso</a:t>
            </a:r>
            <a:r>
              <a:rPr lang="en-US" sz="3200" dirty="0"/>
              <a:t> de un Kubernetes “</a:t>
            </a:r>
            <a:r>
              <a:rPr lang="en-US" sz="3200" dirty="0" err="1"/>
              <a:t>completo</a:t>
            </a:r>
            <a:r>
              <a:rPr lang="en-US" sz="3200" dirty="0"/>
              <a:t>” </a:t>
            </a:r>
          </a:p>
          <a:p>
            <a:endParaRPr lang="en-US" sz="3200" dirty="0"/>
          </a:p>
          <a:p>
            <a:r>
              <a:rPr lang="en-US" sz="3200" dirty="0" err="1"/>
              <a:t>Permite</a:t>
            </a:r>
            <a:r>
              <a:rPr lang="en-US" sz="3200" dirty="0"/>
              <a:t> </a:t>
            </a:r>
            <a:r>
              <a:rPr lang="en-US" sz="3200" dirty="0" err="1"/>
              <a:t>escenarios</a:t>
            </a:r>
            <a:r>
              <a:rPr lang="en-US" sz="3200" dirty="0"/>
              <a:t> </a:t>
            </a:r>
            <a:r>
              <a:rPr lang="en-US" sz="3200" dirty="0" err="1"/>
              <a:t>avanzados</a:t>
            </a:r>
            <a:r>
              <a:rPr lang="en-US" sz="3200" dirty="0"/>
              <a:t> para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cuales</a:t>
            </a:r>
            <a:r>
              <a:rPr lang="en-US" sz="3200" dirty="0"/>
              <a:t> Container Apps no </a:t>
            </a:r>
            <a:r>
              <a:rPr lang="en-US" sz="3200" dirty="0" err="1"/>
              <a:t>está</a:t>
            </a:r>
            <a:r>
              <a:rPr lang="en-US" sz="3200" dirty="0"/>
              <a:t> </a:t>
            </a:r>
            <a:r>
              <a:rPr lang="en-US" sz="3200" dirty="0" err="1"/>
              <a:t>optimizado</a:t>
            </a:r>
            <a:r>
              <a:rPr lang="en-US" sz="3200" dirty="0"/>
              <a:t> (tales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i="1" dirty="0"/>
              <a:t>workloads stateful</a:t>
            </a:r>
            <a:r>
              <a:rPr lang="en-US" sz="3200" dirty="0"/>
              <a:t> p. </a:t>
            </a:r>
            <a:r>
              <a:rPr lang="en-US" sz="3200" dirty="0" err="1"/>
              <a:t>ej</a:t>
            </a:r>
            <a:r>
              <a:rPr lang="en-US" sz="3200" dirty="0"/>
              <a:t>.)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59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Container Apps vs… Azure </a:t>
            </a:r>
            <a:r>
              <a:rPr lang="es-ES" dirty="0" err="1"/>
              <a:t>Functions</a:t>
            </a:r>
            <a:endParaRPr lang="es-E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19100" y="1588496"/>
            <a:ext cx="11353799" cy="36810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Servicio</a:t>
            </a:r>
            <a:r>
              <a:rPr lang="en-US" sz="3200" dirty="0"/>
              <a:t> </a:t>
            </a:r>
            <a:r>
              <a:rPr lang="en-US" sz="3200" dirty="0" err="1"/>
              <a:t>FaaS</a:t>
            </a:r>
            <a:r>
              <a:rPr lang="en-US" sz="3200" dirty="0"/>
              <a:t> que </a:t>
            </a:r>
            <a:r>
              <a:rPr lang="en-US" sz="3200" dirty="0" err="1"/>
              <a:t>puede</a:t>
            </a:r>
            <a:r>
              <a:rPr lang="en-US" sz="3200" dirty="0"/>
              <a:t> </a:t>
            </a:r>
            <a:r>
              <a:rPr lang="en-US" sz="3200" dirty="0" err="1"/>
              <a:t>ejecutar</a:t>
            </a:r>
            <a:r>
              <a:rPr lang="en-US" sz="3200" dirty="0"/>
              <a:t> </a:t>
            </a:r>
            <a:r>
              <a:rPr lang="en-US" sz="3200" dirty="0" err="1"/>
              <a:t>contenedores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Optimizado</a:t>
            </a:r>
            <a:r>
              <a:rPr lang="en-US" sz="3200" dirty="0"/>
              <a:t> para </a:t>
            </a:r>
            <a:r>
              <a:rPr lang="en-US" sz="3200" dirty="0" err="1"/>
              <a:t>aplicaciones</a:t>
            </a:r>
            <a:r>
              <a:rPr lang="en-US" sz="3200" dirty="0"/>
              <a:t> event-driven</a:t>
            </a:r>
          </a:p>
          <a:p>
            <a:endParaRPr lang="en-US" sz="3200" dirty="0"/>
          </a:p>
          <a:p>
            <a:r>
              <a:rPr lang="en-US" sz="3200" dirty="0" err="1"/>
              <a:t>Comparte</a:t>
            </a:r>
            <a:r>
              <a:rPr lang="en-US" sz="3200" dirty="0"/>
              <a:t> </a:t>
            </a:r>
            <a:r>
              <a:rPr lang="en-US" sz="3200" dirty="0" err="1"/>
              <a:t>muchas</a:t>
            </a:r>
            <a:r>
              <a:rPr lang="en-US" sz="3200" dirty="0"/>
              <a:t> </a:t>
            </a:r>
            <a:r>
              <a:rPr lang="en-US" sz="3200" dirty="0" err="1"/>
              <a:t>características</a:t>
            </a:r>
            <a:r>
              <a:rPr lang="en-US" sz="3200" dirty="0"/>
              <a:t> con Container Apps, </a:t>
            </a:r>
            <a:r>
              <a:rPr lang="en-US" sz="3200" dirty="0" err="1"/>
              <a:t>pero</a:t>
            </a:r>
            <a:r>
              <a:rPr lang="en-US" sz="3200" dirty="0"/>
              <a:t> </a:t>
            </a:r>
            <a:r>
              <a:rPr lang="en-US" sz="3200" dirty="0" err="1"/>
              <a:t>está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enfocada</a:t>
            </a:r>
            <a:r>
              <a:rPr lang="en-US" sz="3200" dirty="0"/>
              <a:t> a </a:t>
            </a:r>
            <a:r>
              <a:rPr lang="en-US" sz="3200" dirty="0" err="1"/>
              <a:t>paradigma</a:t>
            </a:r>
            <a:r>
              <a:rPr lang="en-US" sz="3200" dirty="0"/>
              <a:t> </a:t>
            </a:r>
            <a:r>
              <a:rPr lang="en-US" sz="3200" dirty="0" err="1"/>
              <a:t>FaaS</a:t>
            </a:r>
            <a:r>
              <a:rPr lang="en-US" sz="3200" dirty="0"/>
              <a:t> (</a:t>
            </a:r>
            <a:r>
              <a:rPr lang="en-US" sz="3200" dirty="0" err="1"/>
              <a:t>ejecuciones</a:t>
            </a:r>
            <a:r>
              <a:rPr lang="en-US" sz="3200" dirty="0"/>
              <a:t> </a:t>
            </a:r>
            <a:r>
              <a:rPr lang="en-US" sz="3200" dirty="0" err="1"/>
              <a:t>efímeras</a:t>
            </a:r>
            <a:r>
              <a:rPr lang="en-US" sz="3200" dirty="0"/>
              <a:t> </a:t>
            </a:r>
            <a:r>
              <a:rPr lang="en-US" sz="3200" dirty="0" err="1"/>
              <a:t>basadas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eventos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41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B0D22A0-9318-CBA0-2DA4-5A429AE6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1" y="892218"/>
            <a:ext cx="6760845" cy="50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21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DAPR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26128" y="1109709"/>
            <a:ext cx="11346771" cy="48628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/>
              <a:t>Framework</a:t>
            </a:r>
            <a:r>
              <a:rPr lang="en-US" sz="3200" dirty="0"/>
              <a:t> para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desarrollo</a:t>
            </a:r>
            <a:r>
              <a:rPr lang="en-US" sz="3200" dirty="0"/>
              <a:t> de </a:t>
            </a:r>
            <a:r>
              <a:rPr lang="en-US" sz="3200" dirty="0" err="1"/>
              <a:t>aplicaciones</a:t>
            </a:r>
            <a:r>
              <a:rPr lang="en-US" sz="3200" dirty="0"/>
              <a:t> </a:t>
            </a:r>
            <a:r>
              <a:rPr lang="en-US" sz="3200" dirty="0" err="1"/>
              <a:t>distribuídas</a:t>
            </a:r>
            <a:endParaRPr lang="en-US" sz="3200" dirty="0"/>
          </a:p>
          <a:p>
            <a:r>
              <a:rPr lang="en-US" sz="3200" dirty="0" err="1"/>
              <a:t>Ofrece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serie</a:t>
            </a:r>
            <a:r>
              <a:rPr lang="en-US" sz="3200" dirty="0"/>
              <a:t> de </a:t>
            </a:r>
            <a:r>
              <a:rPr lang="en-US" sz="3200" dirty="0" err="1"/>
              <a:t>abstracciones</a:t>
            </a:r>
            <a:r>
              <a:rPr lang="en-US" sz="3200" dirty="0"/>
              <a:t> (</a:t>
            </a:r>
            <a:r>
              <a:rPr lang="en-US" sz="3200" dirty="0" err="1"/>
              <a:t>basadas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HTTP) </a:t>
            </a:r>
            <a:r>
              <a:rPr lang="en-US" sz="3200" dirty="0" err="1"/>
              <a:t>sobre</a:t>
            </a:r>
            <a:r>
              <a:rPr lang="en-US" sz="3200" dirty="0"/>
              <a:t> </a:t>
            </a:r>
            <a:r>
              <a:rPr lang="en-US" sz="3200" dirty="0" err="1"/>
              <a:t>distintos</a:t>
            </a:r>
            <a:r>
              <a:rPr lang="en-US" sz="3200" dirty="0"/>
              <a:t> </a:t>
            </a:r>
            <a:r>
              <a:rPr lang="en-US" sz="3200" dirty="0" err="1"/>
              <a:t>aspectos</a:t>
            </a:r>
            <a:r>
              <a:rPr lang="en-US" sz="3200" dirty="0"/>
              <a:t> </a:t>
            </a:r>
            <a:r>
              <a:rPr lang="en-US" sz="3200" dirty="0" err="1"/>
              <a:t>como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Pub/sub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Manejo</a:t>
            </a:r>
            <a:r>
              <a:rPr lang="en-US" sz="3200" dirty="0"/>
              <a:t> de </a:t>
            </a:r>
            <a:r>
              <a:rPr lang="en-US" sz="3200" dirty="0" err="1"/>
              <a:t>estado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Actores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Manejo</a:t>
            </a:r>
            <a:r>
              <a:rPr lang="en-US" sz="3200" dirty="0"/>
              <a:t> de </a:t>
            </a:r>
            <a:r>
              <a:rPr lang="en-US" sz="3200" dirty="0" err="1"/>
              <a:t>secretos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1156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KEDA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19100" y="2031695"/>
            <a:ext cx="11353799" cy="279461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Autoescalador</a:t>
            </a:r>
            <a:r>
              <a:rPr lang="en-US" sz="3200" dirty="0"/>
              <a:t> </a:t>
            </a:r>
            <a:r>
              <a:rPr lang="en-US" sz="3200" dirty="0" err="1"/>
              <a:t>basado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métricas</a:t>
            </a:r>
            <a:r>
              <a:rPr lang="en-US" sz="3200" dirty="0"/>
              <a:t> </a:t>
            </a:r>
            <a:r>
              <a:rPr lang="en-US" sz="3200" dirty="0" err="1"/>
              <a:t>externas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Escalar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base CPU/Mem no </a:t>
            </a:r>
            <a:r>
              <a:rPr lang="en-US" sz="3200" dirty="0" err="1"/>
              <a:t>siempre</a:t>
            </a:r>
            <a:r>
              <a:rPr lang="en-US" sz="3200" dirty="0"/>
              <a:t> es la </a:t>
            </a:r>
            <a:r>
              <a:rPr lang="en-US" sz="3200" dirty="0" err="1"/>
              <a:t>mejor</a:t>
            </a:r>
            <a:r>
              <a:rPr lang="en-US" sz="3200" dirty="0"/>
              <a:t> </a:t>
            </a:r>
            <a:r>
              <a:rPr lang="en-US" sz="3200" dirty="0" err="1"/>
              <a:t>opción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Es </a:t>
            </a:r>
            <a:r>
              <a:rPr lang="en-US" sz="3200" dirty="0" err="1"/>
              <a:t>capaz</a:t>
            </a:r>
            <a:r>
              <a:rPr lang="en-US" sz="3200" dirty="0"/>
              <a:t> de </a:t>
            </a:r>
            <a:r>
              <a:rPr lang="en-US" sz="3200" dirty="0" err="1"/>
              <a:t>autoescalar</a:t>
            </a:r>
            <a:r>
              <a:rPr lang="en-US" sz="3200" dirty="0"/>
              <a:t> a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E2F4A1-A16A-550A-240C-B0FD6AA7C353}"/>
              </a:ext>
            </a:extLst>
          </p:cNvPr>
          <p:cNvSpPr txBox="1"/>
          <p:nvPr/>
        </p:nvSpPr>
        <p:spPr>
          <a:xfrm>
            <a:off x="3049480" y="327318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hlinkClick r:id="rId2"/>
              </a:rPr>
              <a:t>Netcoreconf</a:t>
            </a:r>
            <a:r>
              <a:rPr lang="es-ES" dirty="0">
                <a:hlinkClick r:id="rId2"/>
              </a:rPr>
              <a:t> - </a:t>
            </a:r>
            <a:r>
              <a:rPr lang="es-ES" dirty="0" err="1">
                <a:hlinkClick r:id="rId2"/>
              </a:rPr>
              <a:t>Orders</a:t>
            </a:r>
            <a:r>
              <a:rPr lang="es-ES" dirty="0">
                <a:hlinkClick r:id="rId2"/>
              </a:rPr>
              <a:t> Portal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100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955CB5A9-E26F-C9AC-A5FD-A0AB7826AB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5F8A8-1FBA-DFCE-0202-7F059DB943AB}"/>
              </a:ext>
            </a:extLst>
          </p:cNvPr>
          <p:cNvSpPr>
            <a:spLocks noGrp="1"/>
          </p:cNvSpPr>
          <p:nvPr/>
        </p:nvSpPr>
        <p:spPr>
          <a:xfrm>
            <a:off x="1670850" y="3185792"/>
            <a:ext cx="11353799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0725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955CB5A9-E26F-C9AC-A5FD-A0AB7826AB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386F6DF9-0924-5C31-2BD2-0164AED0EEFA}"/>
              </a:ext>
            </a:extLst>
          </p:cNvPr>
          <p:cNvSpPr txBox="1">
            <a:spLocks/>
          </p:cNvSpPr>
          <p:nvPr/>
        </p:nvSpPr>
        <p:spPr>
          <a:xfrm>
            <a:off x="1056059" y="2760955"/>
            <a:ext cx="5039941" cy="2632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de-DE" dirty="0"/>
              <a:t>Principal SRE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dirty="0"/>
              <a:t>Microsoft MVP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dirty="0"/>
              <a:t>CNCF Ambassador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de-DE" dirty="0"/>
              <a:t>KEDA Maintainer</a:t>
            </a:r>
          </a:p>
          <a:p>
            <a:endParaRPr lang="de-DE" dirty="0"/>
          </a:p>
        </p:txBody>
      </p:sp>
      <p:pic>
        <p:nvPicPr>
          <p:cNvPr id="9" name="Picture 12" descr="KEDA home hero logo">
            <a:extLst>
              <a:ext uri="{FF2B5EF4-FFF2-40B4-BE49-F238E27FC236}">
                <a16:creationId xmlns:a16="http://schemas.microsoft.com/office/drawing/2014/main" id="{4DD9BF39-61DE-CABF-8522-A5F95A3F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96" y="5082987"/>
            <a:ext cx="773420" cy="7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mbassadors | Cloud Native Computing Foundation">
            <a:extLst>
              <a:ext uri="{FF2B5EF4-FFF2-40B4-BE49-F238E27FC236}">
                <a16:creationId xmlns:a16="http://schemas.microsoft.com/office/drawing/2014/main" id="{69E03FE3-D94F-899E-6E5C-860F159C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24" y="5095023"/>
            <a:ext cx="972967" cy="7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icrosoft Most Valuable Professional - Wikipedia">
            <a:extLst>
              <a:ext uri="{FF2B5EF4-FFF2-40B4-BE49-F238E27FC236}">
                <a16:creationId xmlns:a16="http://schemas.microsoft.com/office/drawing/2014/main" id="{6D5AAD0E-FD98-F791-0191-09627D61E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9" y="5170862"/>
            <a:ext cx="1480218" cy="61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24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C26002-0853-2892-A5F4-5C8298462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8831" y="1942600"/>
            <a:ext cx="4698906" cy="612000"/>
          </a:xfrm>
        </p:spPr>
        <p:txBody>
          <a:bodyPr/>
          <a:lstStyle/>
          <a:p>
            <a:r>
              <a:rPr lang="es-ES" dirty="0"/>
              <a:t>¡Hola! Azure Container Apps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3ACC84-5034-8993-F1A6-75F7AC50D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8829" y="2850614"/>
            <a:ext cx="4885338" cy="612000"/>
          </a:xfrm>
        </p:spPr>
        <p:txBody>
          <a:bodyPr/>
          <a:lstStyle/>
          <a:p>
            <a:r>
              <a:rPr lang="es-ES" dirty="0"/>
              <a:t>Azure Container Apps vs…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C1BA18-47FC-365A-B83D-0ACE67426F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KEDA &amp; </a:t>
            </a:r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F84867C-E1FD-EACF-578F-E82AF120BB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76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7AA3E7E-8807-0E31-B0EF-5E0E87ED09EC}"/>
              </a:ext>
            </a:extLst>
          </p:cNvPr>
          <p:cNvSpPr>
            <a:spLocks noGrp="1"/>
          </p:cNvSpPr>
          <p:nvPr/>
        </p:nvSpPr>
        <p:spPr>
          <a:xfrm>
            <a:off x="228603" y="1106325"/>
            <a:ext cx="11734798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¡Un </a:t>
            </a:r>
            <a:r>
              <a:rPr lang="en-US" dirty="0" err="1"/>
              <a:t>momento</a:t>
            </a:r>
            <a:r>
              <a:rPr lang="en-US" dirty="0"/>
              <a:t>!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37E2271-1093-4CB4-A284-4424D193BA01}"/>
              </a:ext>
            </a:extLst>
          </p:cNvPr>
          <p:cNvSpPr>
            <a:spLocks noGrp="1"/>
          </p:cNvSpPr>
          <p:nvPr/>
        </p:nvSpPr>
        <p:spPr>
          <a:xfrm>
            <a:off x="228601" y="2652496"/>
            <a:ext cx="5181599" cy="279461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Complejo</a:t>
            </a:r>
            <a:r>
              <a:rPr lang="en-US" sz="3200" dirty="0"/>
              <a:t> de </a:t>
            </a:r>
            <a:r>
              <a:rPr lang="en-US" sz="3200" dirty="0" err="1"/>
              <a:t>aprender</a:t>
            </a:r>
            <a:endParaRPr lang="en-US" sz="3200" dirty="0"/>
          </a:p>
          <a:p>
            <a:r>
              <a:rPr lang="en-US" sz="3200" dirty="0" err="1"/>
              <a:t>Extremadamente</a:t>
            </a:r>
            <a:r>
              <a:rPr lang="en-US" sz="3200" dirty="0"/>
              <a:t> </a:t>
            </a:r>
            <a:r>
              <a:rPr lang="en-US" sz="3200" dirty="0" err="1"/>
              <a:t>potente</a:t>
            </a:r>
            <a:endParaRPr lang="en-US" sz="3200" dirty="0"/>
          </a:p>
          <a:p>
            <a:r>
              <a:rPr lang="en-US" sz="3200" dirty="0" err="1"/>
              <a:t>Ecosistema</a:t>
            </a:r>
            <a:r>
              <a:rPr lang="en-US" sz="3200" dirty="0"/>
              <a:t> </a:t>
            </a:r>
            <a:r>
              <a:rPr lang="en-US" sz="3200" dirty="0" err="1"/>
              <a:t>enorme</a:t>
            </a:r>
            <a:r>
              <a:rPr lang="en-US" sz="3200" dirty="0"/>
              <a:t>…</a:t>
            </a:r>
          </a:p>
          <a:p>
            <a:endParaRPr lang="en-US" sz="3200" dirty="0"/>
          </a:p>
          <a:p>
            <a:r>
              <a:rPr lang="en-US" sz="3200" dirty="0"/>
              <a:t>¿Lo </a:t>
            </a:r>
            <a:r>
              <a:rPr lang="en-US" sz="3200" dirty="0" err="1"/>
              <a:t>necesitas</a:t>
            </a:r>
            <a:r>
              <a:rPr lang="en-US" sz="3200" dirty="0"/>
              <a:t> </a:t>
            </a:r>
            <a:r>
              <a:rPr lang="en-US" sz="3200" b="1" dirty="0" err="1"/>
              <a:t>realmente</a:t>
            </a:r>
            <a:r>
              <a:rPr lang="en-US" sz="3200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6B937-1191-A284-A990-529DEF2FAC92}"/>
              </a:ext>
            </a:extLst>
          </p:cNvPr>
          <p:cNvSpPr txBox="1">
            <a:spLocks/>
          </p:cNvSpPr>
          <p:nvPr/>
        </p:nvSpPr>
        <p:spPr>
          <a:xfrm>
            <a:off x="228601" y="1793713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¿</a:t>
            </a:r>
            <a:r>
              <a:rPr lang="en-US" sz="2800" dirty="0" err="1"/>
              <a:t>Qué</a:t>
            </a:r>
            <a:r>
              <a:rPr lang="en-US" sz="2800" dirty="0"/>
              <a:t> </a:t>
            </a:r>
            <a:r>
              <a:rPr lang="en-US" sz="2800" dirty="0" err="1"/>
              <a:t>narices</a:t>
            </a:r>
            <a:r>
              <a:rPr lang="en-US" sz="2800" dirty="0"/>
              <a:t> </a:t>
            </a:r>
            <a:r>
              <a:rPr lang="en-US" sz="2800" dirty="0" err="1"/>
              <a:t>pasa</a:t>
            </a:r>
            <a:r>
              <a:rPr lang="en-US" sz="2800" dirty="0"/>
              <a:t> con AKS?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6686E7-6AFE-D053-7F66-7DCF0202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1" y="1408275"/>
            <a:ext cx="52101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B2D9959E-1F7E-5CA6-6AE9-C86D884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</p:spPr>
        <p:txBody>
          <a:bodyPr/>
          <a:lstStyle/>
          <a:p>
            <a:r>
              <a:rPr lang="es-ES" dirty="0"/>
              <a:t>¡Hola! Azure Container Apps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B2D9959E-1F7E-5CA6-6AE9-C86D884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</p:spPr>
        <p:txBody>
          <a:bodyPr/>
          <a:lstStyle/>
          <a:p>
            <a:r>
              <a:rPr lang="es-ES" dirty="0"/>
              <a:t>¡Hola! Azure Container Apps</a:t>
            </a:r>
            <a:br>
              <a:rPr lang="es-ES" dirty="0"/>
            </a:br>
            <a:endParaRPr lang="es-E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376581" y="1685213"/>
            <a:ext cx="5029199" cy="402571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/>
              <a:t>Servicio </a:t>
            </a:r>
            <a:r>
              <a:rPr lang="es-ES" sz="3200" i="1" dirty="0" err="1"/>
              <a:t>serverless</a:t>
            </a:r>
            <a:r>
              <a:rPr lang="es-ES" sz="3200" dirty="0"/>
              <a:t> para ejecutar contenedores</a:t>
            </a:r>
          </a:p>
          <a:p>
            <a:endParaRPr lang="es-ES" sz="3200" dirty="0"/>
          </a:p>
          <a:p>
            <a:r>
              <a:rPr lang="es-ES" sz="3200" dirty="0"/>
              <a:t>Soporta </a:t>
            </a:r>
            <a:r>
              <a:rPr lang="es-ES" sz="3200" dirty="0" err="1"/>
              <a:t>APIs</a:t>
            </a:r>
            <a:r>
              <a:rPr lang="es-ES" sz="3200" dirty="0"/>
              <a:t>/Webs, aplicaciones basadas por eventos, microservicios y aplicaciones </a:t>
            </a:r>
            <a:r>
              <a:rPr lang="es-ES" sz="3200" dirty="0" err="1"/>
              <a:t>batch</a:t>
            </a:r>
            <a:endParaRPr lang="es-ES" sz="3200" dirty="0"/>
          </a:p>
          <a:p>
            <a:endParaRPr lang="en-US" sz="32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0A520E1-BC84-DFD5-9655-132DB9EE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82" y="1314090"/>
            <a:ext cx="5193117" cy="44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2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B2D9959E-1F7E-5CA6-6AE9-C86D8840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</p:spPr>
        <p:txBody>
          <a:bodyPr/>
          <a:lstStyle/>
          <a:p>
            <a:r>
              <a:rPr lang="es-ES" dirty="0"/>
              <a:t>¡Hola! Azure Container Apps</a:t>
            </a:r>
            <a:br>
              <a:rPr lang="es-ES" dirty="0"/>
            </a:br>
            <a:endParaRPr lang="es-E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F96A5A-9452-A898-F6A5-1AD32F053A9C}"/>
              </a:ext>
            </a:extLst>
          </p:cNvPr>
          <p:cNvSpPr>
            <a:spLocks noGrp="1"/>
          </p:cNvSpPr>
          <p:nvPr/>
        </p:nvSpPr>
        <p:spPr>
          <a:xfrm>
            <a:off x="228601" y="1428550"/>
            <a:ext cx="11734798" cy="47643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Servicio</a:t>
            </a:r>
            <a:r>
              <a:rPr lang="en-US" sz="3200" dirty="0"/>
              <a:t> </a:t>
            </a:r>
            <a:r>
              <a:rPr lang="en-US" sz="3200" dirty="0" err="1"/>
              <a:t>pensado</a:t>
            </a:r>
            <a:r>
              <a:rPr lang="en-US" sz="3200" dirty="0"/>
              <a:t> para </a:t>
            </a:r>
            <a:r>
              <a:rPr lang="en-US" sz="3200" dirty="0" err="1"/>
              <a:t>ejecutar</a:t>
            </a:r>
            <a:r>
              <a:rPr lang="en-US" sz="3200" dirty="0"/>
              <a:t> </a:t>
            </a:r>
            <a:r>
              <a:rPr lang="en-US" sz="3200" dirty="0" err="1"/>
              <a:t>aplicaciones</a:t>
            </a:r>
            <a:r>
              <a:rPr lang="en-US" sz="3200" dirty="0"/>
              <a:t> </a:t>
            </a:r>
            <a:r>
              <a:rPr lang="en-US" sz="3200" dirty="0" err="1"/>
              <a:t>distribuídas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varios</a:t>
            </a:r>
            <a:r>
              <a:rPr lang="en-US" sz="3200" dirty="0"/>
              <a:t> </a:t>
            </a:r>
            <a:r>
              <a:rPr lang="en-US" sz="3200" dirty="0" err="1"/>
              <a:t>contenedores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Soporta</a:t>
            </a:r>
            <a:r>
              <a:rPr lang="en-US" sz="3200" dirty="0"/>
              <a:t> </a:t>
            </a:r>
            <a:r>
              <a:rPr lang="en-US" sz="3200" dirty="0" err="1"/>
              <a:t>aplicaciones</a:t>
            </a:r>
            <a:r>
              <a:rPr lang="en-US" sz="3200" dirty="0"/>
              <a:t> event-driven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Soporta</a:t>
            </a:r>
            <a:r>
              <a:rPr lang="en-US" sz="3200" dirty="0"/>
              <a:t> traffic splitting y service discovery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Basada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Kubernetes, </a:t>
            </a:r>
            <a:r>
              <a:rPr lang="en-US" sz="3200" dirty="0" err="1"/>
              <a:t>soporta</a:t>
            </a:r>
            <a:r>
              <a:rPr lang="en-US" sz="3200" dirty="0"/>
              <a:t> </a:t>
            </a:r>
            <a:r>
              <a:rPr lang="en-US" sz="3200" dirty="0" err="1"/>
              <a:t>escalado</a:t>
            </a:r>
            <a:r>
              <a:rPr lang="en-US" sz="3200" dirty="0"/>
              <a:t> a 0 (con KEDA) y </a:t>
            </a:r>
            <a:r>
              <a:rPr lang="en-US" sz="3200" dirty="0" err="1"/>
              <a:t>ofrece</a:t>
            </a:r>
            <a:r>
              <a:rPr lang="en-US" sz="3200" dirty="0"/>
              <a:t> </a:t>
            </a:r>
            <a:r>
              <a:rPr lang="en-US" sz="3200" dirty="0" err="1"/>
              <a:t>Dapr</a:t>
            </a:r>
            <a:r>
              <a:rPr lang="en-US" sz="3200" dirty="0"/>
              <a:t> de forma </a:t>
            </a:r>
            <a:r>
              <a:rPr lang="en-US" sz="3200" dirty="0" err="1"/>
              <a:t>automática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NO</a:t>
            </a:r>
            <a:r>
              <a:rPr lang="en-US" sz="3200" dirty="0"/>
              <a:t> </a:t>
            </a:r>
            <a:r>
              <a:rPr lang="en-US" sz="3200" dirty="0" err="1"/>
              <a:t>ofrece</a:t>
            </a:r>
            <a:r>
              <a:rPr lang="en-US" sz="3200" dirty="0"/>
              <a:t> </a:t>
            </a:r>
            <a:r>
              <a:rPr lang="en-US" sz="3200" dirty="0" err="1"/>
              <a:t>acceso</a:t>
            </a:r>
            <a:r>
              <a:rPr lang="en-US" sz="3200" dirty="0"/>
              <a:t> a la API de Kubernetes</a:t>
            </a:r>
            <a:endParaRPr lang="en-US" sz="3200" b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518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2D6BD9-4705-8970-E0AC-786E86CAB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722940"/>
            <a:ext cx="7309485" cy="54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0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Container Apps vs… Azure App </a:t>
            </a:r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1C72B73-CF4F-E759-CC3D-5D98E0564BCF}"/>
              </a:ext>
            </a:extLst>
          </p:cNvPr>
          <p:cNvSpPr>
            <a:spLocks noGrp="1"/>
          </p:cNvSpPr>
          <p:nvPr/>
        </p:nvSpPr>
        <p:spPr>
          <a:xfrm>
            <a:off x="419100" y="1539252"/>
            <a:ext cx="11353799" cy="333629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Es la </a:t>
            </a:r>
            <a:r>
              <a:rPr lang="en-US" sz="3200" dirty="0" err="1"/>
              <a:t>opción</a:t>
            </a:r>
            <a:r>
              <a:rPr lang="en-US" sz="3200" dirty="0"/>
              <a:t> ideal para </a:t>
            </a:r>
            <a:r>
              <a:rPr lang="en-US" sz="3200" dirty="0" err="1"/>
              <a:t>desplegar</a:t>
            </a:r>
            <a:r>
              <a:rPr lang="en-US" sz="3200" dirty="0"/>
              <a:t> </a:t>
            </a:r>
            <a:r>
              <a:rPr lang="en-US" sz="3200" dirty="0" err="1"/>
              <a:t>contenedores</a:t>
            </a:r>
            <a:r>
              <a:rPr lang="en-US" sz="3200" dirty="0"/>
              <a:t> de APIs/Webs</a:t>
            </a:r>
          </a:p>
          <a:p>
            <a:endParaRPr lang="en-US" sz="3200" dirty="0"/>
          </a:p>
          <a:p>
            <a:r>
              <a:rPr lang="en-US" sz="3200" dirty="0" err="1"/>
              <a:t>Soporta</a:t>
            </a:r>
            <a:r>
              <a:rPr lang="en-US" sz="3200" dirty="0"/>
              <a:t> </a:t>
            </a:r>
            <a:r>
              <a:rPr lang="en-US" sz="3200" dirty="0" err="1"/>
              <a:t>escalado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HTTP</a:t>
            </a:r>
          </a:p>
          <a:p>
            <a:endParaRPr lang="en-US" sz="3200" dirty="0"/>
          </a:p>
          <a:p>
            <a:r>
              <a:rPr lang="en-US" sz="3200" dirty="0"/>
              <a:t>No es la </a:t>
            </a:r>
            <a:r>
              <a:rPr lang="en-US" sz="3200" dirty="0" err="1"/>
              <a:t>solución</a:t>
            </a:r>
            <a:r>
              <a:rPr lang="en-US" sz="3200" dirty="0"/>
              <a:t> ideal para </a:t>
            </a:r>
            <a:r>
              <a:rPr lang="en-US" sz="3200" dirty="0" err="1"/>
              <a:t>microservicios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0833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374</Words>
  <Application>Microsoft Office PowerPoint</Application>
  <PresentationFormat>Panorámica</PresentationFormat>
  <Paragraphs>71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Segoe UI</vt:lpstr>
      <vt:lpstr>Trebuchet MS</vt:lpstr>
      <vt:lpstr>Wingdings</vt:lpstr>
      <vt:lpstr>Tema de Office</vt:lpstr>
      <vt:lpstr>No necesitas AKS! Container Apps está aquí!</vt:lpstr>
      <vt:lpstr>Presentación de PowerPoint</vt:lpstr>
      <vt:lpstr>Presentación de PowerPoint</vt:lpstr>
      <vt:lpstr>Presentación de PowerPoint</vt:lpstr>
      <vt:lpstr>¡Hola! Azure Container Apps </vt:lpstr>
      <vt:lpstr>¡Hola! Azure Container Apps </vt:lpstr>
      <vt:lpstr>¡Hola! Azure Container Apps </vt:lpstr>
      <vt:lpstr>Presentación de PowerPoint</vt:lpstr>
      <vt:lpstr>Azure Container Apps vs… Azure App Services</vt:lpstr>
      <vt:lpstr>Azure Container Apps vs… Azure Container Instances</vt:lpstr>
      <vt:lpstr>Azure Container Apps vs… Azure Kubernetes Service</vt:lpstr>
      <vt:lpstr>Azure Container Apps vs… Azure Functions</vt:lpstr>
      <vt:lpstr>Presentación de PowerPoint</vt:lpstr>
      <vt:lpstr>DAPR</vt:lpstr>
      <vt:lpstr>KEDA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Jorge Turrado Ferrero</cp:lastModifiedBy>
  <cp:revision>28</cp:revision>
  <dcterms:created xsi:type="dcterms:W3CDTF">2018-11-16T16:29:33Z</dcterms:created>
  <dcterms:modified xsi:type="dcterms:W3CDTF">2024-11-20T20:39:26Z</dcterms:modified>
</cp:coreProperties>
</file>